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90A68F-F2DF-4CBF-82EF-FEE064909DCB}" v="3" dt="2024-08-20T23:29:03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F8DEE-CF47-FEFB-9835-5DCEDE391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201EF5-6853-683F-D93A-19E821DD1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4C89C-0E7F-C0DA-7BFF-0964367CC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21/08/2024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06CC9-114D-81D6-DCE7-AE3CFC153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2ED46-8ACA-5344-E64B-1BBFCD24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0792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6911-2947-0052-4F1C-67F846A57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B245B-C6F7-9EB5-CCF9-3BB9736C1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49732-4E7B-7F25-F3A9-EC4ACCD92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21/08/2024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A25F6-5799-2AFC-AA10-14D4381E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15CA1-005C-1A43-7095-75CAE89A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9354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65488E-7396-A95D-2EBF-84734AE86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98648-638C-F856-8530-FE9FD94D0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F9304-6B23-6142-62CA-A27ECBE65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21/08/2024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4B5D4-DCA0-CC80-3E0A-3E1A6066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15663-5BA2-4809-90A3-D1787BAF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141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2E20-699D-6623-D2A3-809D6211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49787-5984-E410-9D1A-E8D8E73CB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21321-0FED-D2C0-7533-E10D70F50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21/08/2024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D8326-9AF9-A93F-8AF2-3BA4B1B3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BFBD-5681-FDDF-AD78-44889269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4210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5568-5D45-5C85-5249-0DCE9A8C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80869-1990-0C2A-36A8-5F22B0CD0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8B6E5-CCD7-18DD-7984-DC6E57AD4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21/08/2024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251CB-ECE9-AE5A-6C87-67D56D3F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19CB0-029C-510B-4C8F-2C331C8F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679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4BE98-DCA2-A9CB-A492-D96574051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E019A-397F-1220-AFD6-F3A44B24D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38194-7A95-1304-01DC-DB5F021FB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EB826-CF53-75F3-A5ED-1EEBF2DE4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21/08/2024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BB5F8-DB22-77F1-00F2-52F4F220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6F0AA-6820-7AC6-36FF-891CE0F8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0839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7261D-2CF4-E74C-365F-BB4925DA6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80D66-A854-E509-7F4F-E5A537C25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7C70-173E-6DCD-22F0-36A2AC917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7C6620-A666-6BA1-3F70-966D7E235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434B06-8BA5-FC3B-5A99-2FC8FE8167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5D963-F731-FC52-A36C-B3F19D8F1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21/08/2024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2FD90-3EAA-F8A3-B4BB-8D7716E37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5A76C4-B1C8-3A00-C0DD-08575AB6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443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430F2-19B4-97E2-F0CD-BFA42A798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AB9F3E-0EF1-1309-3FE7-D3DE0493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21/08/2024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26976-5BB3-311F-043E-95984BFF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56E97-F337-EE29-BDAA-BC92C0B6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9304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0D4BAD-8F9A-D55F-B8FE-413C4F5FD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21/08/2024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9CAC7-2B6B-C9DB-B7A6-C786DBA4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03ED9-CD3F-2781-7A22-34A08BAF1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894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AB0F1-4FC9-C413-7B76-F541721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FF12A-CA0D-7964-8DA0-183DBC867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CAEA6-7792-3BA7-25DF-091D1F6E4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55F2B-F6CB-4435-7789-D1BBE73E2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21/08/2024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CC971-3C6B-DD05-2176-70131FE5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DE16D-A0EE-D1B1-FB7D-4DCB26B8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8821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2892-09AC-0E59-F0A2-E0FB5494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C6E0A5-CF09-1C1D-2285-8622D0BC2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28BFC-1FB8-FABC-688B-C627FEC03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D3914-3F4A-86BB-EC27-76447E5FB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CB8F-FC64-40CF-B708-0D181867BB78}" type="datetimeFigureOut">
              <a:rPr lang="en-NZ" smtClean="0"/>
              <a:t>21/08/2024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DA17D2-40BF-7776-4293-F85EFBC00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A146-489F-EE43-77D5-D662104B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4424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4AE26-CF71-D0BF-E5DB-200768C52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A6B0A-459E-2A9F-B4BE-BD3181E2F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859DA-31BC-3924-22AD-12953C02B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D3CB8F-FC64-40CF-B708-0D181867BB78}" type="datetimeFigureOut">
              <a:rPr lang="en-NZ" smtClean="0"/>
              <a:t>21/08/2024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788CF-B958-6096-1534-DE9F2C98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9AE3D-BC26-DBB0-F1AC-5D9DE12CA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39DA2A-F38D-4733-ADE6-71AD43777FE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8123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264B09B-4C4A-ED93-7D40-C1EB80333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9" y="670761"/>
            <a:ext cx="4900563" cy="1152977"/>
          </a:xfrm>
          <a:prstGeom prst="rect">
            <a:avLst/>
          </a:prstGeom>
        </p:spPr>
      </p:pic>
      <p:pic>
        <p:nvPicPr>
          <p:cNvPr id="9" name="Picture 8" descr="A red and blue text&#10;&#10;Description automatically generated">
            <a:extLst>
              <a:ext uri="{FF2B5EF4-FFF2-40B4-BE49-F238E27FC236}">
                <a16:creationId xmlns:a16="http://schemas.microsoft.com/office/drawing/2014/main" id="{B797C06D-D983-210A-43FD-98A599A1E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52" y="572411"/>
            <a:ext cx="4604079" cy="1427799"/>
          </a:xfrm>
          <a:prstGeom prst="rect">
            <a:avLst/>
          </a:prstGeom>
        </p:spPr>
      </p:pic>
      <p:pic>
        <p:nvPicPr>
          <p:cNvPr id="11" name="Picture 10" descr="A black and white sign with white letters&#10;&#10;Description automatically generated">
            <a:extLst>
              <a:ext uri="{FF2B5EF4-FFF2-40B4-BE49-F238E27FC236}">
                <a16:creationId xmlns:a16="http://schemas.microsoft.com/office/drawing/2014/main" id="{03F1C188-1A0C-63F6-8139-81F094E12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52" y="2438544"/>
            <a:ext cx="4851005" cy="1761744"/>
          </a:xfrm>
          <a:prstGeom prst="rect">
            <a:avLst/>
          </a:prstGeom>
        </p:spPr>
      </p:pic>
      <p:pic>
        <p:nvPicPr>
          <p:cNvPr id="13" name="Picture 12" descr="A white circle with blue text&#10;&#10;Description automatically generated">
            <a:extLst>
              <a:ext uri="{FF2B5EF4-FFF2-40B4-BE49-F238E27FC236}">
                <a16:creationId xmlns:a16="http://schemas.microsoft.com/office/drawing/2014/main" id="{53F4BDCF-5271-DE3E-4E98-2216F868A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5" y="4577182"/>
            <a:ext cx="4777750" cy="1708407"/>
          </a:xfrm>
          <a:prstGeom prst="rect">
            <a:avLst/>
          </a:prstGeom>
        </p:spPr>
      </p:pic>
      <p:pic>
        <p:nvPicPr>
          <p:cNvPr id="17" name="Picture 1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0B77E5B-1E19-0BE0-293C-1FA51BF96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232" y="4419456"/>
            <a:ext cx="4900563" cy="186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ack logo&#10;&#10;Description automatically generated">
            <a:extLst>
              <a:ext uri="{FF2B5EF4-FFF2-40B4-BE49-F238E27FC236}">
                <a16:creationId xmlns:a16="http://schemas.microsoft.com/office/drawing/2014/main" id="{0272661E-A010-5C9E-5175-4FD12A8ED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" y="395812"/>
            <a:ext cx="5455889" cy="1890188"/>
          </a:xfrm>
          <a:prstGeom prst="rect">
            <a:avLst/>
          </a:prstGeom>
        </p:spPr>
      </p:pic>
      <p:pic>
        <p:nvPicPr>
          <p:cNvPr id="9" name="Picture 8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9AFA6283-07AB-50C8-7880-3F0922EF4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45" y="4624105"/>
            <a:ext cx="5076891" cy="1948684"/>
          </a:xfrm>
          <a:prstGeom prst="rect">
            <a:avLst/>
          </a:prstGeom>
        </p:spPr>
      </p:pic>
      <p:pic>
        <p:nvPicPr>
          <p:cNvPr id="11" name="Picture 10" descr="A fishing line with a fishing hook&#10;&#10;Description automatically generated with medium confidence">
            <a:extLst>
              <a:ext uri="{FF2B5EF4-FFF2-40B4-BE49-F238E27FC236}">
                <a16:creationId xmlns:a16="http://schemas.microsoft.com/office/drawing/2014/main" id="{3E7FF004-B848-6581-EE75-006E8383A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45" y="395812"/>
            <a:ext cx="4860506" cy="1650492"/>
          </a:xfrm>
          <a:prstGeom prst="rect">
            <a:avLst/>
          </a:prstGeom>
        </p:spPr>
      </p:pic>
      <p:pic>
        <p:nvPicPr>
          <p:cNvPr id="15" name="Picture 14" descr="A blue and white logo&#10;&#10;Description automatically generated">
            <a:extLst>
              <a:ext uri="{FF2B5EF4-FFF2-40B4-BE49-F238E27FC236}">
                <a16:creationId xmlns:a16="http://schemas.microsoft.com/office/drawing/2014/main" id="{2203CC07-FC1A-DCBB-766F-F3945A54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00" y="2497165"/>
            <a:ext cx="4526764" cy="1764275"/>
          </a:xfrm>
          <a:prstGeom prst="rect">
            <a:avLst/>
          </a:prstGeom>
        </p:spPr>
      </p:pic>
      <p:pic>
        <p:nvPicPr>
          <p:cNvPr id="17" name="Picture 16" descr="A black and white business card&#10;&#10;Description automatically generated">
            <a:extLst>
              <a:ext uri="{FF2B5EF4-FFF2-40B4-BE49-F238E27FC236}">
                <a16:creationId xmlns:a16="http://schemas.microsoft.com/office/drawing/2014/main" id="{DCA4393D-56C5-112C-A200-7BEABD2F7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1" y="4572001"/>
            <a:ext cx="4552540" cy="20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5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text&#10;&#10;Description automatically generated">
            <a:extLst>
              <a:ext uri="{FF2B5EF4-FFF2-40B4-BE49-F238E27FC236}">
                <a16:creationId xmlns:a16="http://schemas.microsoft.com/office/drawing/2014/main" id="{F50B33D5-FF92-A7B3-4570-62BC5612B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1" y="409474"/>
            <a:ext cx="4666823" cy="2553650"/>
          </a:xfrm>
          <a:prstGeom prst="rect">
            <a:avLst/>
          </a:prstGeom>
        </p:spPr>
      </p:pic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AD9F57D-609E-2331-B577-C4335B51D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05" y="661458"/>
            <a:ext cx="5977054" cy="1171899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887E399-D7FE-33C8-502A-3C1817EBB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38" y="2007762"/>
            <a:ext cx="3842352" cy="2489343"/>
          </a:xfrm>
          <a:prstGeom prst="rect">
            <a:avLst/>
          </a:prstGeom>
        </p:spPr>
      </p:pic>
      <p:pic>
        <p:nvPicPr>
          <p:cNvPr id="9" name="Picture 8" descr="A blue and grey logo&#10;&#10;Description automatically generated">
            <a:extLst>
              <a:ext uri="{FF2B5EF4-FFF2-40B4-BE49-F238E27FC236}">
                <a16:creationId xmlns:a16="http://schemas.microsoft.com/office/drawing/2014/main" id="{2B15A4C0-0EA2-00D5-03C1-04D0486DF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48" y="4671510"/>
            <a:ext cx="5302111" cy="1706988"/>
          </a:xfrm>
          <a:prstGeom prst="rect">
            <a:avLst/>
          </a:prstGeom>
        </p:spPr>
      </p:pic>
      <p:pic>
        <p:nvPicPr>
          <p:cNvPr id="13" name="Picture 12" descr="A purple text on a white background&#10;&#10;Description automatically generated">
            <a:extLst>
              <a:ext uri="{FF2B5EF4-FFF2-40B4-BE49-F238E27FC236}">
                <a16:creationId xmlns:a16="http://schemas.microsoft.com/office/drawing/2014/main" id="{5BD05036-CE62-C1EB-219D-30C3EC2AC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6" y="4862849"/>
            <a:ext cx="6096000" cy="1995151"/>
          </a:xfrm>
          <a:prstGeom prst="rect">
            <a:avLst/>
          </a:prstGeom>
        </p:spPr>
      </p:pic>
      <p:pic>
        <p:nvPicPr>
          <p:cNvPr id="17" name="Picture 16" descr="A black and blue text&#10;&#10;Description automatically generated">
            <a:extLst>
              <a:ext uri="{FF2B5EF4-FFF2-40B4-BE49-F238E27FC236}">
                <a16:creationId xmlns:a16="http://schemas.microsoft.com/office/drawing/2014/main" id="{B20FD718-9BEF-9BEF-167C-4C7BF3BF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34" y="2608423"/>
            <a:ext cx="4125824" cy="206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7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logo with black text&#10;&#10;Description automatically generated">
            <a:extLst>
              <a:ext uri="{FF2B5EF4-FFF2-40B4-BE49-F238E27FC236}">
                <a16:creationId xmlns:a16="http://schemas.microsoft.com/office/drawing/2014/main" id="{88B41254-78C5-D6C1-AAA3-EC1A1E0A8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2" y="436181"/>
            <a:ext cx="3093300" cy="2233403"/>
          </a:xfrm>
          <a:prstGeom prst="rect">
            <a:avLst/>
          </a:prstGeom>
        </p:spPr>
      </p:pic>
      <p:pic>
        <p:nvPicPr>
          <p:cNvPr id="7" name="Picture 6" descr="A colorful logo with black text&#10;&#10;Description automatically generated">
            <a:extLst>
              <a:ext uri="{FF2B5EF4-FFF2-40B4-BE49-F238E27FC236}">
                <a16:creationId xmlns:a16="http://schemas.microsoft.com/office/drawing/2014/main" id="{61CE879D-FED5-F8B0-8EF3-1C45D40BC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62" y="436181"/>
            <a:ext cx="4608948" cy="2287895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0FB7912D-6926-7F61-D830-90AB3A170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6" y="4024043"/>
            <a:ext cx="2663836" cy="1822506"/>
          </a:xfrm>
          <a:prstGeom prst="rect">
            <a:avLst/>
          </a:prstGeom>
        </p:spPr>
      </p:pic>
      <p:pic>
        <p:nvPicPr>
          <p:cNvPr id="11" name="Picture 10" descr="A red and white logo&#10;&#10;Description automatically generated">
            <a:extLst>
              <a:ext uri="{FF2B5EF4-FFF2-40B4-BE49-F238E27FC236}">
                <a16:creationId xmlns:a16="http://schemas.microsoft.com/office/drawing/2014/main" id="{3281BE11-B817-BD10-EEB8-1F89E46CC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821" y="2922809"/>
            <a:ext cx="3803458" cy="1012381"/>
          </a:xfrm>
          <a:prstGeom prst="rect">
            <a:avLst/>
          </a:prstGeom>
        </p:spPr>
      </p:pic>
      <p:pic>
        <p:nvPicPr>
          <p:cNvPr id="13" name="Picture 12" descr="A person with sunflowers on his glasses&#10;&#10;Description automatically generated">
            <a:extLst>
              <a:ext uri="{FF2B5EF4-FFF2-40B4-BE49-F238E27FC236}">
                <a16:creationId xmlns:a16="http://schemas.microsoft.com/office/drawing/2014/main" id="{A1DC23FF-86E6-49A7-8E79-02060D8A48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608" y="3095206"/>
            <a:ext cx="3187000" cy="3326613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107AAE26-405C-DC17-782B-27BAB023C4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62" y="4267022"/>
            <a:ext cx="4332867" cy="2137756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E40BAA0C-28CD-C0DE-78A4-9E805568C5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53" y="297180"/>
            <a:ext cx="2836510" cy="290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7DB1B587-D485-966E-DC01-A5FFA2E7C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8" y="560314"/>
            <a:ext cx="3876563" cy="1882902"/>
          </a:xfrm>
          <a:prstGeom prst="rect">
            <a:avLst/>
          </a:prstGeom>
        </p:spPr>
      </p:pic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30E2EB0C-7EAA-7B4E-F172-C172199A5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37" y="560314"/>
            <a:ext cx="2941320" cy="2106655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E359376B-4717-06BA-01B1-85B395E12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47" y="560314"/>
            <a:ext cx="3719533" cy="1684020"/>
          </a:xfrm>
          <a:prstGeom prst="rect">
            <a:avLst/>
          </a:prstGeom>
        </p:spPr>
      </p:pic>
      <p:pic>
        <p:nvPicPr>
          <p:cNvPr id="11" name="Picture 10" descr="A yellow and black logo&#10;&#10;Description automatically generated">
            <a:extLst>
              <a:ext uri="{FF2B5EF4-FFF2-40B4-BE49-F238E27FC236}">
                <a16:creationId xmlns:a16="http://schemas.microsoft.com/office/drawing/2014/main" id="{A978F0D5-869D-B7ED-A9BB-6A7453A2D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90" y="4836318"/>
            <a:ext cx="5368290" cy="1380418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ADB0C5D5-A87A-3C07-7621-031156770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90" y="2704533"/>
            <a:ext cx="4506380" cy="1882902"/>
          </a:xfrm>
          <a:prstGeom prst="rect">
            <a:avLst/>
          </a:prstGeom>
        </p:spPr>
      </p:pic>
      <p:pic>
        <p:nvPicPr>
          <p:cNvPr id="17" name="Picture 16" descr="A red and white logo with a fish head&#10;&#10;Description automatically generated">
            <a:extLst>
              <a:ext uri="{FF2B5EF4-FFF2-40B4-BE49-F238E27FC236}">
                <a16:creationId xmlns:a16="http://schemas.microsoft.com/office/drawing/2014/main" id="{633579CD-546B-DA9A-2C47-94D8FAB87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30" y="3305215"/>
            <a:ext cx="3615957" cy="22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43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CCBCD07E-D698-6549-C29C-F3C6CC8DD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" y="474508"/>
            <a:ext cx="5634990" cy="1526580"/>
          </a:xfrm>
          <a:prstGeom prst="rect">
            <a:avLst/>
          </a:prstGeom>
        </p:spPr>
      </p:pic>
      <p:pic>
        <p:nvPicPr>
          <p:cNvPr id="5" name="Picture 4" descr="A black and blue logo&#10;&#10;Description automatically generated">
            <a:extLst>
              <a:ext uri="{FF2B5EF4-FFF2-40B4-BE49-F238E27FC236}">
                <a16:creationId xmlns:a16="http://schemas.microsoft.com/office/drawing/2014/main" id="{F367EB08-408E-0E12-36E4-7A0F0D4E2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27" y="563678"/>
            <a:ext cx="4667843" cy="1590834"/>
          </a:xfrm>
          <a:prstGeom prst="rect">
            <a:avLst/>
          </a:prstGeom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5AFE6EF7-2998-1442-53E6-EEA0A0327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4" y="2401044"/>
            <a:ext cx="4826602" cy="205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18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1776FC11C00743A7640F079005328F" ma:contentTypeVersion="16" ma:contentTypeDescription="Create a new document." ma:contentTypeScope="" ma:versionID="05ad69a8488a4a7d010a96bf082273cf">
  <xsd:schema xmlns:xsd="http://www.w3.org/2001/XMLSchema" xmlns:xs="http://www.w3.org/2001/XMLSchema" xmlns:p="http://schemas.microsoft.com/office/2006/metadata/properties" xmlns:ns2="b5ee5d70-7553-4e92-bbfe-013c6c55de15" xmlns:ns3="1ccf7403-dd85-4248-84f0-82904d1b6d8e" targetNamespace="http://schemas.microsoft.com/office/2006/metadata/properties" ma:root="true" ma:fieldsID="42b463ee6e6204b8bb76532e46473940" ns2:_="" ns3:_="">
    <xsd:import namespace="b5ee5d70-7553-4e92-bbfe-013c6c55de15"/>
    <xsd:import namespace="1ccf7403-dd85-4248-84f0-82904d1b6d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ee5d70-7553-4e92-bbfe-013c6c55de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35f7cdc-7769-4577-b29d-400879bdba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f7403-dd85-4248-84f0-82904d1b6d8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5165e93-c789-406a-b45c-f21d5b604000}" ma:internalName="TaxCatchAll" ma:showField="CatchAllData" ma:web="1ccf7403-dd85-4248-84f0-82904d1b6d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5AAA57-6409-4A8E-8601-EE2BAB7FC465}"/>
</file>

<file path=customXml/itemProps2.xml><?xml version="1.0" encoding="utf-8"?>
<ds:datastoreItem xmlns:ds="http://schemas.openxmlformats.org/officeDocument/2006/customXml" ds:itemID="{26470D50-093C-4DF3-98CF-DFE160D36172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Ellie Clarke</dc:creator>
  <cp:lastModifiedBy>Ellie Clarke</cp:lastModifiedBy>
  <cp:revision>2</cp:revision>
  <dcterms:created xsi:type="dcterms:W3CDTF">2024-08-20T21:54:57Z</dcterms:created>
  <dcterms:modified xsi:type="dcterms:W3CDTF">2024-08-20T23:30:22Z</dcterms:modified>
</cp:coreProperties>
</file>